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2" r:id="rId3"/>
    <p:sldId id="25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476" autoAdjust="0"/>
    <p:restoredTop sz="94660"/>
  </p:normalViewPr>
  <p:slideViewPr>
    <p:cSldViewPr snapToGrid="0">
      <p:cViewPr varScale="1">
        <p:scale>
          <a:sx n="99" d="100"/>
          <a:sy n="99" d="100"/>
        </p:scale>
        <p:origin x="788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k Lohatepanont" userId="7bc9eb3bb23ca88d" providerId="LiveId" clId="{D7A5933C-422D-451C-9D68-8B02683DF246}"/>
    <pc:docChg chg="modSld">
      <pc:chgData name="Mark Lohatepanont" userId="7bc9eb3bb23ca88d" providerId="LiveId" clId="{D7A5933C-422D-451C-9D68-8B02683DF246}" dt="2025-08-04T01:12:42.336" v="2" actId="14100"/>
      <pc:docMkLst>
        <pc:docMk/>
      </pc:docMkLst>
      <pc:sldChg chg="modSp mod">
        <pc:chgData name="Mark Lohatepanont" userId="7bc9eb3bb23ca88d" providerId="LiveId" clId="{D7A5933C-422D-451C-9D68-8B02683DF246}" dt="2025-08-04T01:12:34.248" v="0" actId="14100"/>
        <pc:sldMkLst>
          <pc:docMk/>
          <pc:sldMk cId="1432628163" sldId="257"/>
        </pc:sldMkLst>
        <pc:spChg chg="mod">
          <ac:chgData name="Mark Lohatepanont" userId="7bc9eb3bb23ca88d" providerId="LiveId" clId="{D7A5933C-422D-451C-9D68-8B02683DF246}" dt="2025-08-04T01:12:34.248" v="0" actId="14100"/>
          <ac:spMkLst>
            <pc:docMk/>
            <pc:sldMk cId="1432628163" sldId="257"/>
            <ac:spMk id="49" creationId="{80E88133-4EEC-11AD-C065-D42611EB92EF}"/>
          </ac:spMkLst>
        </pc:spChg>
      </pc:sldChg>
      <pc:sldChg chg="modSp mod">
        <pc:chgData name="Mark Lohatepanont" userId="7bc9eb3bb23ca88d" providerId="LiveId" clId="{D7A5933C-422D-451C-9D68-8B02683DF246}" dt="2025-08-04T01:12:42.336" v="2" actId="14100"/>
        <pc:sldMkLst>
          <pc:docMk/>
          <pc:sldMk cId="3074931161" sldId="258"/>
        </pc:sldMkLst>
        <pc:spChg chg="mod">
          <ac:chgData name="Mark Lohatepanont" userId="7bc9eb3bb23ca88d" providerId="LiveId" clId="{D7A5933C-422D-451C-9D68-8B02683DF246}" dt="2025-08-04T01:12:42.336" v="2" actId="14100"/>
          <ac:spMkLst>
            <pc:docMk/>
            <pc:sldMk cId="3074931161" sldId="258"/>
            <ac:spMk id="22" creationId="{EA882C18-282B-138D-49D4-29C4AE0F2029}"/>
          </ac:spMkLst>
        </pc:spChg>
      </pc:sldChg>
      <pc:sldChg chg="modSp mod">
        <pc:chgData name="Mark Lohatepanont" userId="7bc9eb3bb23ca88d" providerId="LiveId" clId="{D7A5933C-422D-451C-9D68-8B02683DF246}" dt="2025-08-04T01:12:38.088" v="1" actId="14100"/>
        <pc:sldMkLst>
          <pc:docMk/>
          <pc:sldMk cId="3796197418" sldId="262"/>
        </pc:sldMkLst>
        <pc:spChg chg="mod">
          <ac:chgData name="Mark Lohatepanont" userId="7bc9eb3bb23ca88d" providerId="LiveId" clId="{D7A5933C-422D-451C-9D68-8B02683DF246}" dt="2025-08-04T01:12:38.088" v="1" actId="14100"/>
          <ac:spMkLst>
            <pc:docMk/>
            <pc:sldMk cId="3796197418" sldId="262"/>
            <ac:spMk id="22" creationId="{0168925F-82F2-5B4B-36D3-3E25EC838978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8F88BB-3EBF-5CBD-163F-B20C4A9569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361204-C59B-08EC-B0A2-9AD8B3DB09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B6CA33-D027-DE26-4EEE-1C564AEACC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85A2F6-0CBC-4F74-B297-2F439D232B40}" type="datetimeFigureOut">
              <a:rPr lang="en-US" smtClean="0"/>
              <a:t>8/3/2025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20F3C5-BBFC-6C54-8F8A-2C0606E287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D87759-95D5-C9BB-E379-982231C6E3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0520F-4E2D-4B6F-A98E-320F9ACFEA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8260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1AC32-693E-FAB1-A76C-9BAF9CA32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B1DFF5-0B8D-4CD9-9FE8-F38426E142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D18D7F-6C5F-E08A-B574-A11214FBD1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85A2F6-0CBC-4F74-B297-2F439D232B40}" type="datetimeFigureOut">
              <a:rPr lang="en-US" smtClean="0"/>
              <a:t>8/3/2025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86F240-BE3C-2819-C3F7-A323D0A673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BD4DA0-9DDE-892F-6AEC-D2B570328B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0520F-4E2D-4B6F-A98E-320F9ACFEA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1468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1F92C2D-0C1D-ED53-E020-E2FAA81EAD5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ACCC0E6-6DBB-70E5-2A1F-428510CCB6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61A116-6C09-EEC2-AC20-0CA238B2EB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85A2F6-0CBC-4F74-B297-2F439D232B40}" type="datetimeFigureOut">
              <a:rPr lang="en-US" smtClean="0"/>
              <a:t>8/3/2025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AEB692-9343-7A02-44AD-F6AE13C7A2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C1D653-D610-2779-C701-99A220B6C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0520F-4E2D-4B6F-A98E-320F9ACFEA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2159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6370CD-37E1-7E1E-077B-162627B1D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531FAD-68FD-53BF-7F44-99621CBF30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F86ACD-04D6-D964-F6DC-49B0399DA0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85A2F6-0CBC-4F74-B297-2F439D232B40}" type="datetimeFigureOut">
              <a:rPr lang="en-US" smtClean="0"/>
              <a:t>8/3/2025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5DA156-6DC6-28A3-B0BA-DF0B77FED7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796657-A72F-E79C-9734-5E3CBF607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0520F-4E2D-4B6F-A98E-320F9ACFEA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405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27BC66-9E60-F7B8-4E9E-C8CB32240D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41121C-789E-7836-E7D7-1D8CC3F4C4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9B19BB-D405-E538-DA64-F50AFFF884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85A2F6-0CBC-4F74-B297-2F439D232B40}" type="datetimeFigureOut">
              <a:rPr lang="en-US" smtClean="0"/>
              <a:t>8/3/2025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242635-D332-8DFA-C8C4-6945A1C2C4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4EC032-6337-66FF-CFFC-D3D1813C2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0520F-4E2D-4B6F-A98E-320F9ACFEA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4360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2E5105-8FBD-CF98-FBA7-1B94D6CD44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8579A9-C267-F0AB-1267-18F7B90437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867B19-D34C-9D0D-DC0D-134B300CBF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051265-49D5-0520-6F94-2C965B0BB5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85A2F6-0CBC-4F74-B297-2F439D232B40}" type="datetimeFigureOut">
              <a:rPr lang="en-US" smtClean="0"/>
              <a:t>8/3/2025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303ED7-9393-FEB3-3BBC-035BA9B262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8ED9B9-A47D-E618-A61E-B2DF2C0FA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0520F-4E2D-4B6F-A98E-320F9ACFEA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0883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2DE97F-294E-9ADD-2FCF-60AA8AF165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9C41C3-2AA6-3CD8-D810-A81D8BAA80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211147-347D-DA85-3926-695C3151DD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D70DF33-0C3E-96B3-5756-599DE4E671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4BC960E-DA23-3067-31E9-2B01A11836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09F7374-4D39-BC85-ADAF-B9D126E3D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85A2F6-0CBC-4F74-B297-2F439D232B40}" type="datetimeFigureOut">
              <a:rPr lang="en-US" smtClean="0"/>
              <a:t>8/3/2025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FF6A997-8C8A-A9E9-4D10-BCF648ED5B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615B134-C6DE-7512-E3F8-BD57033883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0520F-4E2D-4B6F-A98E-320F9ACFEA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3681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2E4495-ECB5-48F1-98C7-9D8B0B584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9ACDEEF-0430-EB20-F10A-253A6D682C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85A2F6-0CBC-4F74-B297-2F439D232B40}" type="datetimeFigureOut">
              <a:rPr lang="en-US" smtClean="0"/>
              <a:t>8/3/2025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AF6AC0-35FF-F90E-8AA4-8DF1C1349A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E6750C-522A-B342-89C2-8C59E628BE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0520F-4E2D-4B6F-A98E-320F9ACFEA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3780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7D26F1E-A263-DB46-1BB9-A8FA7971B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85A2F6-0CBC-4F74-B297-2F439D232B40}" type="datetimeFigureOut">
              <a:rPr lang="en-US" smtClean="0"/>
              <a:t>8/3/2025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85A5E2C-9746-BDBC-084D-319288896B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E410AB-30F7-FCB5-5926-E871440F1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0520F-4E2D-4B6F-A98E-320F9ACFEA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5470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67998-AAFA-8B18-5A80-0483228056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8945B0-2717-261B-99B9-9B5338E0C2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8E8B1A-D4A8-4FBC-CDF0-2C3395C165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1B9727-0D1F-7CE9-1FC4-EA5ACFEB29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85A2F6-0CBC-4F74-B297-2F439D232B40}" type="datetimeFigureOut">
              <a:rPr lang="en-US" smtClean="0"/>
              <a:t>8/3/2025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5AB1D5-0CB2-7B2B-1E74-F928129507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D4B68A-0513-5658-E0EB-E8583C362A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0520F-4E2D-4B6F-A98E-320F9ACFEA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9740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20D23-3BE8-FB14-31EE-65425E62C5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0977FAD-8F75-39CB-95E3-2B38F3A8BD2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5BB0A7-4EE1-C13F-7027-6EEE824574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F6381D-789E-E51C-5D0D-A1FDD67719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85A2F6-0CBC-4F74-B297-2F439D232B40}" type="datetimeFigureOut">
              <a:rPr lang="en-US" smtClean="0"/>
              <a:t>8/3/2025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1C1286-14E8-FDCA-C0CF-EE1597FDB2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21F10D-40B8-CC42-C52F-B2DA54AF8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0520F-4E2D-4B6F-A98E-320F9ACFEA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5247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F06AE2B-C070-5B64-F1A4-98DA9E634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05314A-512F-3BE5-8F0E-03C0C91267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62BE38-F0D6-425E-A6F8-271785F602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785A2F6-0CBC-4F74-B297-2F439D232B40}" type="datetimeFigureOut">
              <a:rPr lang="en-US" smtClean="0"/>
              <a:t>8/3/2025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3DEDB7-CEC8-041B-5AC5-DBD2CC3EB7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88B4B9-4FF1-C38C-B1D6-11B8E0DDEC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260520F-4E2D-4B6F-A98E-320F9ACFEA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9249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white rectangular object with orange bolts&#10;&#10;AI-generated content may be incorrect.">
            <a:extLst>
              <a:ext uri="{FF2B5EF4-FFF2-40B4-BE49-F238E27FC236}">
                <a16:creationId xmlns:a16="http://schemas.microsoft.com/office/drawing/2014/main" id="{454C92C1-800D-649B-F737-31FDBE636D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6441393" cy="4572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D45B2FB-E7BB-6E7F-5922-BD88329134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1734" y="0"/>
            <a:ext cx="5150265" cy="36576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662EE53-DF85-8E7B-0240-BAAFE072F1BD}"/>
              </a:ext>
            </a:extLst>
          </p:cNvPr>
          <p:cNvCxnSpPr>
            <a:cxnSpLocks/>
          </p:cNvCxnSpPr>
          <p:nvPr/>
        </p:nvCxnSpPr>
        <p:spPr>
          <a:xfrm flipV="1">
            <a:off x="85098" y="3777803"/>
            <a:ext cx="0" cy="4572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F2862DF-529B-38BA-980A-75E639AC766A}"/>
              </a:ext>
            </a:extLst>
          </p:cNvPr>
          <p:cNvCxnSpPr>
            <a:cxnSpLocks/>
          </p:cNvCxnSpPr>
          <p:nvPr/>
        </p:nvCxnSpPr>
        <p:spPr>
          <a:xfrm>
            <a:off x="85098" y="4235003"/>
            <a:ext cx="387977" cy="2258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CB6DE64-F2BE-CE00-E0CD-EB834932C510}"/>
              </a:ext>
            </a:extLst>
          </p:cNvPr>
          <p:cNvCxnSpPr>
            <a:cxnSpLocks/>
          </p:cNvCxnSpPr>
          <p:nvPr/>
        </p:nvCxnSpPr>
        <p:spPr>
          <a:xfrm flipV="1">
            <a:off x="85098" y="4102100"/>
            <a:ext cx="307014" cy="13290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A32C69A8-2822-4870-E888-C507369F73D5}"/>
              </a:ext>
            </a:extLst>
          </p:cNvPr>
          <p:cNvSpPr txBox="1"/>
          <p:nvPr/>
        </p:nvSpPr>
        <p:spPr>
          <a:xfrm>
            <a:off x="320808" y="3865671"/>
            <a:ext cx="247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A1AAC4D-7DF9-C400-9DC2-7520367AE53E}"/>
              </a:ext>
            </a:extLst>
          </p:cNvPr>
          <p:cNvSpPr txBox="1"/>
          <p:nvPr/>
        </p:nvSpPr>
        <p:spPr>
          <a:xfrm>
            <a:off x="-9044" y="3481651"/>
            <a:ext cx="247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F0A8BB2-746B-FD9E-C81E-8458FF978537}"/>
              </a:ext>
            </a:extLst>
          </p:cNvPr>
          <p:cNvSpPr txBox="1"/>
          <p:nvPr/>
        </p:nvSpPr>
        <p:spPr>
          <a:xfrm>
            <a:off x="473075" y="4409112"/>
            <a:ext cx="247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Z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ACEEBF7-40E1-523E-CB60-0E65E5FAAD55}"/>
              </a:ext>
            </a:extLst>
          </p:cNvPr>
          <p:cNvSpPr txBox="1"/>
          <p:nvPr/>
        </p:nvSpPr>
        <p:spPr>
          <a:xfrm>
            <a:off x="0" y="4941333"/>
            <a:ext cx="994044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Length (X): 459.606mm</a:t>
            </a:r>
          </a:p>
          <a:p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Height (Y): 140.546mm</a:t>
            </a:r>
          </a:p>
          <a:p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Width (Z): 154.940mm (185.661mm with Tensioning Bolts)</a:t>
            </a:r>
            <a:endParaRPr lang="en-US" dirty="0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4FF7B9B4-D222-B235-C97D-7B2BE0DEB93E}"/>
              </a:ext>
            </a:extLst>
          </p:cNvPr>
          <p:cNvCxnSpPr>
            <a:cxnSpLocks/>
          </p:cNvCxnSpPr>
          <p:nvPr/>
        </p:nvCxnSpPr>
        <p:spPr>
          <a:xfrm flipV="1">
            <a:off x="7025232" y="0"/>
            <a:ext cx="0" cy="3481651"/>
          </a:xfrm>
          <a:prstGeom prst="straightConnector1">
            <a:avLst/>
          </a:prstGeom>
          <a:ln w="19050" cap="flat" cmpd="sng" algn="ctr">
            <a:solidFill>
              <a:srgbClr val="FF0000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2712F94-F9DE-58E2-6E2A-A705DC57BB39}"/>
              </a:ext>
            </a:extLst>
          </p:cNvPr>
          <p:cNvCxnSpPr>
            <a:cxnSpLocks/>
          </p:cNvCxnSpPr>
          <p:nvPr/>
        </p:nvCxnSpPr>
        <p:spPr>
          <a:xfrm flipV="1">
            <a:off x="1678948" y="2635250"/>
            <a:ext cx="4201152" cy="1909420"/>
          </a:xfrm>
          <a:prstGeom prst="straightConnector1">
            <a:avLst/>
          </a:prstGeom>
          <a:ln w="19050" cap="flat" cmpd="sng" algn="ctr">
            <a:solidFill>
              <a:srgbClr val="FF0000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52045D25-EFC7-4670-D7D1-534E9F741F6F}"/>
              </a:ext>
            </a:extLst>
          </p:cNvPr>
          <p:cNvCxnSpPr>
            <a:cxnSpLocks/>
          </p:cNvCxnSpPr>
          <p:nvPr/>
        </p:nvCxnSpPr>
        <p:spPr>
          <a:xfrm>
            <a:off x="7025232" y="3495451"/>
            <a:ext cx="5103268" cy="0"/>
          </a:xfrm>
          <a:prstGeom prst="straightConnector1">
            <a:avLst/>
          </a:prstGeom>
          <a:ln w="19050" cap="flat" cmpd="sng" algn="ctr">
            <a:solidFill>
              <a:srgbClr val="FF0000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8613441F-DD5B-99EF-3980-6F98E7DDE9C6}"/>
              </a:ext>
            </a:extLst>
          </p:cNvPr>
          <p:cNvSpPr txBox="1"/>
          <p:nvPr/>
        </p:nvSpPr>
        <p:spPr>
          <a:xfrm rot="20076327">
            <a:off x="3294062" y="3490352"/>
            <a:ext cx="1550987" cy="3751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459.606mm</a:t>
            </a:r>
            <a:endParaRPr 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BC5A3A0-1A01-CFFC-E886-B7683BA9E77F}"/>
              </a:ext>
            </a:extLst>
          </p:cNvPr>
          <p:cNvSpPr txBox="1"/>
          <p:nvPr/>
        </p:nvSpPr>
        <p:spPr>
          <a:xfrm rot="16200000">
            <a:off x="6000996" y="1916667"/>
            <a:ext cx="1481137" cy="3751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140.546mm</a:t>
            </a:r>
            <a:endParaRPr 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861D1F0-0870-1CF6-F3F5-1EFD526B457E}"/>
              </a:ext>
            </a:extLst>
          </p:cNvPr>
          <p:cNvSpPr txBox="1"/>
          <p:nvPr/>
        </p:nvSpPr>
        <p:spPr>
          <a:xfrm>
            <a:off x="9047163" y="3475817"/>
            <a:ext cx="1417637" cy="3751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185.661mm</a:t>
            </a:r>
            <a:endParaRPr lang="en-US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7BB4735-E919-8093-E176-459D0D9E1EB7}"/>
              </a:ext>
            </a:extLst>
          </p:cNvPr>
          <p:cNvSpPr txBox="1"/>
          <p:nvPr/>
        </p:nvSpPr>
        <p:spPr>
          <a:xfrm>
            <a:off x="-16500" y="0"/>
            <a:ext cx="14173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Isometric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0E88133-4EEC-11AD-C065-D42611EB92EF}"/>
              </a:ext>
            </a:extLst>
          </p:cNvPr>
          <p:cNvSpPr txBox="1"/>
          <p:nvPr/>
        </p:nvSpPr>
        <p:spPr>
          <a:xfrm>
            <a:off x="11417122" y="0"/>
            <a:ext cx="774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Side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38FA778-0EB0-247C-73BA-DC1411103D07}"/>
              </a:ext>
            </a:extLst>
          </p:cNvPr>
          <p:cNvSpPr txBox="1"/>
          <p:nvPr/>
        </p:nvSpPr>
        <p:spPr>
          <a:xfrm>
            <a:off x="11275454" y="6488668"/>
            <a:ext cx="916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Closed</a:t>
            </a:r>
          </a:p>
        </p:txBody>
      </p:sp>
    </p:spTree>
    <p:extLst>
      <p:ext uri="{BB962C8B-B14F-4D97-AF65-F5344CB8AC3E}">
        <p14:creationId xmlns:p14="http://schemas.microsoft.com/office/powerpoint/2010/main" val="14326281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AFD153-C868-DE84-CE4A-259BDC47FD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white and orange machine&#10;&#10;AI-generated content may be incorrect.">
            <a:extLst>
              <a:ext uri="{FF2B5EF4-FFF2-40B4-BE49-F238E27FC236}">
                <a16:creationId xmlns:a16="http://schemas.microsoft.com/office/drawing/2014/main" id="{BB680E21-1472-911F-F918-C86FC79614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219503" cy="4572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6F0B1A5-73A2-07DB-0148-B2BCBE3B3C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5650" y="0"/>
            <a:ext cx="4056350" cy="3657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818D817-9FBA-05E9-C1E7-A0C820E01EC4}"/>
              </a:ext>
            </a:extLst>
          </p:cNvPr>
          <p:cNvSpPr txBox="1"/>
          <p:nvPr/>
        </p:nvSpPr>
        <p:spPr>
          <a:xfrm>
            <a:off x="0" y="4945966"/>
            <a:ext cx="994044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Length (X): 459.606mm</a:t>
            </a:r>
          </a:p>
          <a:p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Height (Y): 190.176mm</a:t>
            </a:r>
          </a:p>
          <a:p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Width (Z): 157.488mm (185.661mm with Tensioning Bolts)</a:t>
            </a:r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DA4845B-BCD5-E405-7952-7B826530AFE2}"/>
              </a:ext>
            </a:extLst>
          </p:cNvPr>
          <p:cNvCxnSpPr>
            <a:cxnSpLocks/>
          </p:cNvCxnSpPr>
          <p:nvPr/>
        </p:nvCxnSpPr>
        <p:spPr>
          <a:xfrm flipV="1">
            <a:off x="85098" y="3777803"/>
            <a:ext cx="0" cy="4572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DA46622-36FD-3992-E927-C4405F9B3E45}"/>
              </a:ext>
            </a:extLst>
          </p:cNvPr>
          <p:cNvCxnSpPr>
            <a:cxnSpLocks/>
          </p:cNvCxnSpPr>
          <p:nvPr/>
        </p:nvCxnSpPr>
        <p:spPr>
          <a:xfrm>
            <a:off x="85098" y="4235003"/>
            <a:ext cx="387977" cy="2258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B26BC36-89A3-FE10-5BEA-7D29CF0718B6}"/>
              </a:ext>
            </a:extLst>
          </p:cNvPr>
          <p:cNvCxnSpPr>
            <a:cxnSpLocks/>
          </p:cNvCxnSpPr>
          <p:nvPr/>
        </p:nvCxnSpPr>
        <p:spPr>
          <a:xfrm flipV="1">
            <a:off x="85098" y="4102100"/>
            <a:ext cx="307014" cy="13290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5692C31-A7AA-F2C8-329F-A4F7A105E329}"/>
              </a:ext>
            </a:extLst>
          </p:cNvPr>
          <p:cNvSpPr txBox="1"/>
          <p:nvPr/>
        </p:nvSpPr>
        <p:spPr>
          <a:xfrm>
            <a:off x="320808" y="3865671"/>
            <a:ext cx="247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85EFE8E-9D7F-CB1C-ED7D-0B76612F2FCD}"/>
              </a:ext>
            </a:extLst>
          </p:cNvPr>
          <p:cNvSpPr txBox="1"/>
          <p:nvPr/>
        </p:nvSpPr>
        <p:spPr>
          <a:xfrm>
            <a:off x="-9044" y="3481651"/>
            <a:ext cx="247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F434929-7EE8-69C9-C926-E57803816B63}"/>
              </a:ext>
            </a:extLst>
          </p:cNvPr>
          <p:cNvSpPr txBox="1"/>
          <p:nvPr/>
        </p:nvSpPr>
        <p:spPr>
          <a:xfrm>
            <a:off x="473075" y="4409112"/>
            <a:ext cx="247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Z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E987433-5A3D-0CBF-D8E7-C249D1E28F6F}"/>
              </a:ext>
            </a:extLst>
          </p:cNvPr>
          <p:cNvCxnSpPr>
            <a:cxnSpLocks/>
          </p:cNvCxnSpPr>
          <p:nvPr/>
        </p:nvCxnSpPr>
        <p:spPr>
          <a:xfrm flipV="1">
            <a:off x="7025232" y="0"/>
            <a:ext cx="0" cy="3631237"/>
          </a:xfrm>
          <a:prstGeom prst="straightConnector1">
            <a:avLst/>
          </a:prstGeom>
          <a:ln w="19050" cap="flat" cmpd="sng" algn="ctr">
            <a:solidFill>
              <a:srgbClr val="FF0000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C23B615-7F7B-0601-614B-172AE678AEDC}"/>
              </a:ext>
            </a:extLst>
          </p:cNvPr>
          <p:cNvCxnSpPr>
            <a:cxnSpLocks/>
          </p:cNvCxnSpPr>
          <p:nvPr/>
        </p:nvCxnSpPr>
        <p:spPr>
          <a:xfrm flipV="1">
            <a:off x="1678948" y="2635250"/>
            <a:ext cx="4201152" cy="1909420"/>
          </a:xfrm>
          <a:prstGeom prst="straightConnector1">
            <a:avLst/>
          </a:prstGeom>
          <a:ln w="19050" cap="flat" cmpd="sng" algn="ctr">
            <a:solidFill>
              <a:srgbClr val="FF0000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A9E937A-BD7C-687F-7C82-24DC7BB8800C}"/>
              </a:ext>
            </a:extLst>
          </p:cNvPr>
          <p:cNvCxnSpPr>
            <a:cxnSpLocks/>
          </p:cNvCxnSpPr>
          <p:nvPr/>
        </p:nvCxnSpPr>
        <p:spPr>
          <a:xfrm>
            <a:off x="7025232" y="3589960"/>
            <a:ext cx="5103268" cy="0"/>
          </a:xfrm>
          <a:prstGeom prst="straightConnector1">
            <a:avLst/>
          </a:prstGeom>
          <a:ln w="19050" cap="flat" cmpd="sng" algn="ctr">
            <a:solidFill>
              <a:srgbClr val="FF0000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DE76F83D-318E-C68F-94C5-9C3E7456FC0C}"/>
              </a:ext>
            </a:extLst>
          </p:cNvPr>
          <p:cNvSpPr txBox="1"/>
          <p:nvPr/>
        </p:nvSpPr>
        <p:spPr>
          <a:xfrm rot="20076327">
            <a:off x="3294062" y="3490352"/>
            <a:ext cx="1550987" cy="3751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459.606mm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AC966AD-7A3D-E1E2-C1F1-7AD6F9973679}"/>
              </a:ext>
            </a:extLst>
          </p:cNvPr>
          <p:cNvSpPr txBox="1"/>
          <p:nvPr/>
        </p:nvSpPr>
        <p:spPr>
          <a:xfrm rot="16200000">
            <a:off x="6000996" y="1916667"/>
            <a:ext cx="1481137" cy="3751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190.176mm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9DBE3EC-3315-A79C-D50B-CDEEEBBBF968}"/>
              </a:ext>
            </a:extLst>
          </p:cNvPr>
          <p:cNvSpPr txBox="1"/>
          <p:nvPr/>
        </p:nvSpPr>
        <p:spPr>
          <a:xfrm>
            <a:off x="9047163" y="3631237"/>
            <a:ext cx="1417637" cy="3751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185.661mm</a:t>
            </a:r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34335CB-D773-FE7E-2FDA-BD64DB3FC0C5}"/>
              </a:ext>
            </a:extLst>
          </p:cNvPr>
          <p:cNvSpPr txBox="1"/>
          <p:nvPr/>
        </p:nvSpPr>
        <p:spPr>
          <a:xfrm>
            <a:off x="-16500" y="0"/>
            <a:ext cx="14173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Isometric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168925F-82F2-5B4B-36D3-3E25EC838978}"/>
              </a:ext>
            </a:extLst>
          </p:cNvPr>
          <p:cNvSpPr txBox="1"/>
          <p:nvPr/>
        </p:nvSpPr>
        <p:spPr>
          <a:xfrm>
            <a:off x="11359166" y="0"/>
            <a:ext cx="8328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Side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F79BF37-4072-5153-3FE0-437608B8F51A}"/>
              </a:ext>
            </a:extLst>
          </p:cNvPr>
          <p:cNvSpPr txBox="1"/>
          <p:nvPr/>
        </p:nvSpPr>
        <p:spPr>
          <a:xfrm>
            <a:off x="10746345" y="6488668"/>
            <a:ext cx="1445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Partial Open</a:t>
            </a:r>
          </a:p>
        </p:txBody>
      </p:sp>
    </p:spTree>
    <p:extLst>
      <p:ext uri="{BB962C8B-B14F-4D97-AF65-F5344CB8AC3E}">
        <p14:creationId xmlns:p14="http://schemas.microsoft.com/office/powerpoint/2010/main" val="37961974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2C07DB-F450-1F90-38D6-C459E6D425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white and orange device&#10;&#10;AI-generated content may be incorrect.">
            <a:extLst>
              <a:ext uri="{FF2B5EF4-FFF2-40B4-BE49-F238E27FC236}">
                <a16:creationId xmlns:a16="http://schemas.microsoft.com/office/drawing/2014/main" id="{A2D89C03-4D1C-50B3-A01C-9DA62E8069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705125" cy="4572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F9D504D-D7BA-5B74-474B-35DC0E0BFE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1097" y="0"/>
            <a:ext cx="5090903" cy="3657600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FCD968BB-C590-48B7-3B27-FA272C1AD332}"/>
              </a:ext>
            </a:extLst>
          </p:cNvPr>
          <p:cNvCxnSpPr>
            <a:cxnSpLocks/>
          </p:cNvCxnSpPr>
          <p:nvPr/>
        </p:nvCxnSpPr>
        <p:spPr>
          <a:xfrm flipV="1">
            <a:off x="85098" y="3777803"/>
            <a:ext cx="0" cy="4572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7626286-464F-9C8F-0B25-945E733B3933}"/>
              </a:ext>
            </a:extLst>
          </p:cNvPr>
          <p:cNvCxnSpPr>
            <a:cxnSpLocks/>
          </p:cNvCxnSpPr>
          <p:nvPr/>
        </p:nvCxnSpPr>
        <p:spPr>
          <a:xfrm>
            <a:off x="85098" y="4235003"/>
            <a:ext cx="387977" cy="2258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F63135F-646E-1647-F045-E83A740A3B7D}"/>
              </a:ext>
            </a:extLst>
          </p:cNvPr>
          <p:cNvCxnSpPr>
            <a:cxnSpLocks/>
          </p:cNvCxnSpPr>
          <p:nvPr/>
        </p:nvCxnSpPr>
        <p:spPr>
          <a:xfrm flipV="1">
            <a:off x="85098" y="4102100"/>
            <a:ext cx="307014" cy="13290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AFB9F52-FB4D-75DB-E712-36D2A599FF60}"/>
              </a:ext>
            </a:extLst>
          </p:cNvPr>
          <p:cNvSpPr txBox="1"/>
          <p:nvPr/>
        </p:nvSpPr>
        <p:spPr>
          <a:xfrm>
            <a:off x="320808" y="3865671"/>
            <a:ext cx="247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66CE14-D6AB-6C6E-7F8F-8099C3D3E164}"/>
              </a:ext>
            </a:extLst>
          </p:cNvPr>
          <p:cNvSpPr txBox="1"/>
          <p:nvPr/>
        </p:nvSpPr>
        <p:spPr>
          <a:xfrm>
            <a:off x="-9044" y="3481651"/>
            <a:ext cx="247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AB9C5C-8FC9-EF69-51E2-0CA6C1E1E347}"/>
              </a:ext>
            </a:extLst>
          </p:cNvPr>
          <p:cNvSpPr txBox="1"/>
          <p:nvPr/>
        </p:nvSpPr>
        <p:spPr>
          <a:xfrm>
            <a:off x="473075" y="4409112"/>
            <a:ext cx="247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Z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12B17B5-0A1B-3F6A-BFA0-6212085F3429}"/>
              </a:ext>
            </a:extLst>
          </p:cNvPr>
          <p:cNvSpPr txBox="1"/>
          <p:nvPr/>
        </p:nvSpPr>
        <p:spPr>
          <a:xfrm>
            <a:off x="0" y="4941333"/>
            <a:ext cx="994044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Length (X): </a:t>
            </a:r>
            <a:r>
              <a:rPr lang="pl-PL" dirty="0">
                <a:solidFill>
                  <a:srgbClr val="222222"/>
                </a:solidFill>
                <a:latin typeface="Arial" panose="020B0604020202020204" pitchFamily="34" charset="0"/>
              </a:rPr>
              <a:t>459.606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mm</a:t>
            </a:r>
          </a:p>
          <a:p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Height (Y): </a:t>
            </a:r>
            <a:r>
              <a:rPr lang="pl-PL" dirty="0">
                <a:solidFill>
                  <a:srgbClr val="222222"/>
                </a:solidFill>
                <a:latin typeface="Arial" panose="020B0604020202020204" pitchFamily="34" charset="0"/>
              </a:rPr>
              <a:t>166.527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mm</a:t>
            </a:r>
          </a:p>
          <a:p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Width (Z): </a:t>
            </a:r>
            <a:r>
              <a:rPr lang="pl-PL" dirty="0">
                <a:solidFill>
                  <a:srgbClr val="222222"/>
                </a:solidFill>
                <a:latin typeface="Arial" panose="020B0604020202020204" pitchFamily="34" charset="0"/>
              </a:rPr>
              <a:t>232.051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mm </a:t>
            </a:r>
            <a:endParaRPr lang="en-US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B8E8142-5015-F1AE-41D7-13AE821897FB}"/>
              </a:ext>
            </a:extLst>
          </p:cNvPr>
          <p:cNvCxnSpPr>
            <a:cxnSpLocks/>
          </p:cNvCxnSpPr>
          <p:nvPr/>
        </p:nvCxnSpPr>
        <p:spPr>
          <a:xfrm flipH="1" flipV="1">
            <a:off x="7025232" y="0"/>
            <a:ext cx="27531" cy="3657600"/>
          </a:xfrm>
          <a:prstGeom prst="straightConnector1">
            <a:avLst/>
          </a:prstGeom>
          <a:ln w="19050" cap="flat" cmpd="sng" algn="ctr">
            <a:solidFill>
              <a:srgbClr val="FF0000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4EAD089-4A59-D22F-85E9-12EC5B92EE89}"/>
              </a:ext>
            </a:extLst>
          </p:cNvPr>
          <p:cNvCxnSpPr>
            <a:cxnSpLocks/>
          </p:cNvCxnSpPr>
          <p:nvPr/>
        </p:nvCxnSpPr>
        <p:spPr>
          <a:xfrm flipV="1">
            <a:off x="1768969" y="2653048"/>
            <a:ext cx="4288327" cy="1946662"/>
          </a:xfrm>
          <a:prstGeom prst="straightConnector1">
            <a:avLst/>
          </a:prstGeom>
          <a:ln w="19050" cap="flat" cmpd="sng" algn="ctr">
            <a:solidFill>
              <a:srgbClr val="FF0000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E9878BC-814D-0D79-709E-1989CC9D67D7}"/>
              </a:ext>
            </a:extLst>
          </p:cNvPr>
          <p:cNvCxnSpPr>
            <a:cxnSpLocks/>
          </p:cNvCxnSpPr>
          <p:nvPr/>
        </p:nvCxnSpPr>
        <p:spPr>
          <a:xfrm>
            <a:off x="7025232" y="3677234"/>
            <a:ext cx="5103268" cy="0"/>
          </a:xfrm>
          <a:prstGeom prst="straightConnector1">
            <a:avLst/>
          </a:prstGeom>
          <a:ln w="19050" cap="flat" cmpd="sng" algn="ctr">
            <a:solidFill>
              <a:srgbClr val="FF0000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0A5DCF6-F3A3-B8D5-2DFA-EC42243F683B}"/>
              </a:ext>
            </a:extLst>
          </p:cNvPr>
          <p:cNvSpPr txBox="1"/>
          <p:nvPr/>
        </p:nvSpPr>
        <p:spPr>
          <a:xfrm rot="20076327">
            <a:off x="3384083" y="3545392"/>
            <a:ext cx="1550987" cy="3751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459.606mm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BD03CC8-8796-1EF8-4BB3-B85FE798B8B0}"/>
              </a:ext>
            </a:extLst>
          </p:cNvPr>
          <p:cNvSpPr txBox="1"/>
          <p:nvPr/>
        </p:nvSpPr>
        <p:spPr>
          <a:xfrm rot="16200000">
            <a:off x="6124611" y="1826786"/>
            <a:ext cx="1481137" cy="3751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dirty="0">
                <a:solidFill>
                  <a:srgbClr val="222222"/>
                </a:solidFill>
                <a:latin typeface="Arial" panose="020B0604020202020204" pitchFamily="34" charset="0"/>
              </a:rPr>
              <a:t>166.527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mm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71DAB32-AE11-0F4A-4CA3-E3CB387AE0C3}"/>
              </a:ext>
            </a:extLst>
          </p:cNvPr>
          <p:cNvSpPr txBox="1"/>
          <p:nvPr/>
        </p:nvSpPr>
        <p:spPr>
          <a:xfrm>
            <a:off x="9047163" y="3657600"/>
            <a:ext cx="1417637" cy="3751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dirty="0">
                <a:solidFill>
                  <a:srgbClr val="222222"/>
                </a:solidFill>
                <a:latin typeface="Arial" panose="020B0604020202020204" pitchFamily="34" charset="0"/>
              </a:rPr>
              <a:t>232.051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mm</a:t>
            </a:r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BE62611-B2E5-7241-2DF6-38E5C2CC8135}"/>
              </a:ext>
            </a:extLst>
          </p:cNvPr>
          <p:cNvSpPr txBox="1"/>
          <p:nvPr/>
        </p:nvSpPr>
        <p:spPr>
          <a:xfrm>
            <a:off x="-16500" y="0"/>
            <a:ext cx="14173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Isometric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A882C18-282B-138D-49D4-29C4AE0F2029}"/>
              </a:ext>
            </a:extLst>
          </p:cNvPr>
          <p:cNvSpPr txBox="1"/>
          <p:nvPr/>
        </p:nvSpPr>
        <p:spPr>
          <a:xfrm>
            <a:off x="10644389" y="0"/>
            <a:ext cx="935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Side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3553903-E131-690C-79F8-3541B1404CB4}"/>
              </a:ext>
            </a:extLst>
          </p:cNvPr>
          <p:cNvSpPr txBox="1"/>
          <p:nvPr/>
        </p:nvSpPr>
        <p:spPr>
          <a:xfrm>
            <a:off x="11004997" y="6488668"/>
            <a:ext cx="1187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Open Full</a:t>
            </a:r>
          </a:p>
        </p:txBody>
      </p:sp>
    </p:spTree>
    <p:extLst>
      <p:ext uri="{BB962C8B-B14F-4D97-AF65-F5344CB8AC3E}">
        <p14:creationId xmlns:p14="http://schemas.microsoft.com/office/powerpoint/2010/main" val="30749311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</TotalTime>
  <Words>91</Words>
  <Application>Microsoft Office PowerPoint</Application>
  <PresentationFormat>Widescreen</PresentationFormat>
  <Paragraphs>36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Richard Zheng;ML</dc:creator>
  <cp:lastModifiedBy>Mark Lohatepanont</cp:lastModifiedBy>
  <cp:revision>3</cp:revision>
  <dcterms:created xsi:type="dcterms:W3CDTF">2025-08-02T12:40:42Z</dcterms:created>
  <dcterms:modified xsi:type="dcterms:W3CDTF">2025-08-04T01:12:43Z</dcterms:modified>
</cp:coreProperties>
</file>